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88" r:id="rId5"/>
    <p:sldId id="260" r:id="rId6"/>
    <p:sldId id="261" r:id="rId7"/>
    <p:sldId id="292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74" autoAdjust="0"/>
  </p:normalViewPr>
  <p:slideViewPr>
    <p:cSldViewPr snapToGrid="0" snapToObjects="1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03-May-25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03-May-25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826810"/>
            <a:ext cx="6858000" cy="731520"/>
          </a:xfrm>
        </p:spPr>
        <p:txBody>
          <a:bodyPr lIns="0" tIns="0" rIns="0" bIns="0">
            <a:normAutofit lnSpcReduction="10000"/>
          </a:bodyPr>
          <a:lstStyle/>
          <a:p>
            <a:r>
              <a:rPr lang="en-US" altLang="ja-JP" dirty="0"/>
              <a:t>Name: Manan Gupta </a:t>
            </a:r>
          </a:p>
          <a:p>
            <a:r>
              <a:rPr lang="en-US" altLang="ja-JP" dirty="0"/>
              <a:t>Batch: DE-WE-E-B2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C245B24-7676-0C3F-662B-6257219D1A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37029" y="1299670"/>
            <a:ext cx="7875451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0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Server Log Data Extraction and User History Database Update</a:t>
            </a:r>
            <a:br>
              <a:rPr lang="en-US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  <a:noFill/>
        </p:spPr>
        <p:txBody>
          <a:bodyPr lIns="0" tIns="0" rIns="0" bIns="0" anchor="ctr" anchorCtr="0">
            <a:noAutofit/>
          </a:bodyPr>
          <a:lstStyle/>
          <a:p>
            <a:r>
              <a:rPr lang="en-US" dirty="0" err="1"/>
              <a:t>ProBLEM</a:t>
            </a:r>
            <a:r>
              <a:rPr lang="en-US" dirty="0"/>
              <a:t>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5D7DA-F7ED-D74F-81F5-CF494FD7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740812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Manual log analysis is time-consuming and error-prone</a:t>
            </a:r>
            <a:r>
              <a:rPr lang="en-US" altLang="en-US" sz="1600" dirty="0">
                <a:latin typeface="Arial" panose="020B0604020202020204" pitchFamily="34" charset="0"/>
              </a:rPr>
              <a:t>, especially with large datasets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Unstructured email log data lacks direct query capabilities</a:t>
            </a:r>
            <a:r>
              <a:rPr lang="en-US" altLang="en-US" sz="1600" dirty="0">
                <a:latin typeface="Arial" panose="020B0604020202020204" pitchFamily="34" charset="0"/>
              </a:rPr>
              <a:t> for extracting insights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Difficulty in tracking user activity history efficiently</a:t>
            </a:r>
            <a:r>
              <a:rPr lang="en-US" altLang="en-US" sz="1600" dirty="0">
                <a:latin typeface="Arial" panose="020B0604020202020204" pitchFamily="34" charset="0"/>
              </a:rPr>
              <a:t> using raw </a:t>
            </a:r>
            <a:r>
              <a:rPr lang="en-US" altLang="en-US" sz="1600" dirty="0" err="1">
                <a:latin typeface="Arial" panose="020B0604020202020204" pitchFamily="34" charset="0"/>
              </a:rPr>
              <a:t>mbox</a:t>
            </a:r>
            <a:r>
              <a:rPr lang="en-US" altLang="en-US" sz="1600" dirty="0">
                <a:latin typeface="Arial" panose="020B0604020202020204" pitchFamily="34" charset="0"/>
              </a:rPr>
              <a:t> files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Need for a structured and searchable format</a:t>
            </a:r>
            <a:r>
              <a:rPr lang="en-US" altLang="en-US" sz="1600" dirty="0">
                <a:latin typeface="Arial" panose="020B0604020202020204" pitchFamily="34" charset="0"/>
              </a:rPr>
              <a:t> to support data-driven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459458" cy="4023360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dirty="0"/>
              <a:t>Project Objective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1415FE-0F74-7ABD-D7BC-34C3167909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9174" y="2547938"/>
            <a:ext cx="536130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 extraction and processing of email server log 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mbox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cleaned data in MongoDB and SQLite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flexible querying and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user-driven query execution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 simple command-line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modular, configurable, and maintainable pipeline design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a config file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DAE621-45F5-27DA-0E0F-3961355B2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073176"/>
            <a:ext cx="4846320" cy="2651761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Data Extraction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 and parse 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mbox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email log file.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sender email, timestamp, and relevant metadata.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Data Processing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and transform data for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Prepare structured data for storage and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03A6-84E3-3AAA-F04B-23ADA996B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224" y="731520"/>
            <a:ext cx="4846320" cy="5050303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Storage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A. MongoDB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fresh data into the MongoDB collection.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for cloud-based NoSQL storage and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B. SQLite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 to local SQLite database.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new, structured data.</a:t>
            </a:r>
          </a:p>
          <a:p>
            <a:pPr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Querying &amp;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pre-defined SQL queries to extract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 user to choose specific queries interactively.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320520D-77D4-6022-95C0-16E450A20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EA74-8AD7-E6F3-6FE5-D3DBAEE5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886265"/>
            <a:ext cx="5303520" cy="402336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0883301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1034</TotalTime>
  <Words>218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Arial Unicode MS</vt:lpstr>
      <vt:lpstr>Calibri</vt:lpstr>
      <vt:lpstr>Perpetua Titling MT</vt:lpstr>
      <vt:lpstr>Roboto</vt:lpstr>
      <vt:lpstr>Creative Gradient </vt:lpstr>
      <vt:lpstr>Server Log Data Extraction and User History Database Update </vt:lpstr>
      <vt:lpstr>ProBLEM STATEMENT</vt:lpstr>
      <vt:lpstr>Project Objective</vt:lpstr>
      <vt:lpstr>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Manan Gupta</dc:creator>
  <cp:lastModifiedBy>Manan Gupta</cp:lastModifiedBy>
  <cp:revision>9</cp:revision>
  <dcterms:created xsi:type="dcterms:W3CDTF">2025-05-03T13:52:54Z</dcterms:created>
  <dcterms:modified xsi:type="dcterms:W3CDTF">2025-05-04T07:07:42Z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